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4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52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8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95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8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2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4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3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1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8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7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9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vehbc/Cloudchai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Cloudchain: a </a:t>
            </a:r>
            <a:r>
              <a:rPr lang="en-US" dirty="0" err="1"/>
              <a:t>Blockchain</a:t>
            </a:r>
            <a:r>
              <a:rPr lang="en-US" dirty="0"/>
              <a:t>-based </a:t>
            </a:r>
            <a:r>
              <a:rPr lang="en-US" dirty="0" smtClean="0"/>
              <a:t>Coopetition Differential </a:t>
            </a:r>
            <a:r>
              <a:rPr lang="en-US" dirty="0"/>
              <a:t>Game Model for 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730827"/>
            <a:ext cx="8791575" cy="25926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u="sng" dirty="0"/>
              <a:t>Mona </a:t>
            </a:r>
            <a:r>
              <a:rPr lang="en-US" sz="2400" b="1" u="sng" dirty="0" smtClean="0"/>
              <a:t>Taghavi</a:t>
            </a:r>
            <a:r>
              <a:rPr lang="en-US" sz="2400" dirty="0" smtClean="0"/>
              <a:t>, </a:t>
            </a:r>
            <a:r>
              <a:rPr lang="en-US" sz="2400" dirty="0"/>
              <a:t>Jamal </a:t>
            </a:r>
            <a:r>
              <a:rPr lang="en-US" sz="2400" dirty="0" smtClean="0"/>
              <a:t>Bentahar, </a:t>
            </a:r>
            <a:r>
              <a:rPr lang="en-US" sz="2400" dirty="0"/>
              <a:t>Hadi </a:t>
            </a:r>
            <a:r>
              <a:rPr lang="en-US" sz="2400" dirty="0" smtClean="0"/>
              <a:t>Otrok, Kaveh Bakhtiyari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Concordia University, Montreal</a:t>
            </a:r>
            <a:r>
              <a:rPr lang="en-US" dirty="0"/>
              <a:t>, </a:t>
            </a:r>
            <a:r>
              <a:rPr lang="en-US" dirty="0" smtClean="0"/>
              <a:t>Canada</a:t>
            </a:r>
          </a:p>
          <a:p>
            <a:pPr algn="ctr"/>
            <a:r>
              <a:rPr lang="en-US" dirty="0" err="1" smtClean="0"/>
              <a:t>Khalifa</a:t>
            </a:r>
            <a:r>
              <a:rPr lang="en-US" dirty="0" smtClean="0"/>
              <a:t> university,  Abu </a:t>
            </a:r>
            <a:r>
              <a:rPr lang="en-US" dirty="0" err="1" smtClean="0"/>
              <a:t>dhabi</a:t>
            </a:r>
            <a:r>
              <a:rPr lang="en-US" dirty="0" smtClean="0"/>
              <a:t>, UAE</a:t>
            </a:r>
            <a:endParaRPr lang="en-US" dirty="0"/>
          </a:p>
          <a:p>
            <a:pPr algn="ctr"/>
            <a:r>
              <a:rPr lang="nl-NL" dirty="0"/>
              <a:t>University of Duisburg-Essen, Duisburg, </a:t>
            </a:r>
            <a:r>
              <a:rPr lang="nl-NL" dirty="0" smtClean="0"/>
              <a:t>Germany</a:t>
            </a:r>
          </a:p>
          <a:p>
            <a:pPr algn="ctr"/>
            <a:r>
              <a:rPr lang="nl-NL" dirty="0" smtClean="0"/>
              <a:t>National university of malaysia, bangi, malaysia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1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 of </a:t>
            </a:r>
            <a:br>
              <a:rPr lang="en-US" dirty="0" smtClean="0"/>
            </a:br>
            <a:r>
              <a:rPr lang="en-US" dirty="0" smtClean="0"/>
              <a:t>Cloud </a:t>
            </a:r>
            <a:r>
              <a:rPr lang="en-US" dirty="0"/>
              <a:t>provider as a requester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16" y="2249487"/>
            <a:ext cx="7790789" cy="140811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54" y="4153438"/>
            <a:ext cx="6588909" cy="1912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58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 of </a:t>
            </a:r>
            <a:br>
              <a:rPr lang="en-US" dirty="0" smtClean="0"/>
            </a:br>
            <a:r>
              <a:rPr lang="en-US" dirty="0" smtClean="0"/>
              <a:t>Cloud </a:t>
            </a:r>
            <a:r>
              <a:rPr lang="en-US" dirty="0"/>
              <a:t>provider as a </a:t>
            </a:r>
            <a:r>
              <a:rPr lang="en-US" dirty="0" smtClean="0"/>
              <a:t>supplier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87" y="2284658"/>
            <a:ext cx="8196259" cy="141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14" y="4172419"/>
            <a:ext cx="6109050" cy="2055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5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Gas cost and reputation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351" y="4242045"/>
            <a:ext cx="8385648" cy="143753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51" y="2829569"/>
            <a:ext cx="8385647" cy="141247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2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Solidity </a:t>
            </a:r>
            <a:r>
              <a:rPr lang="en-US" sz="3200" dirty="0"/>
              <a:t>(version 0.4.24</a:t>
            </a:r>
            <a:r>
              <a:rPr lang="en-US" sz="3200" dirty="0" smtClean="0"/>
              <a:t>)</a:t>
            </a:r>
          </a:p>
          <a:p>
            <a:pPr marL="1204913" lvl="1" indent="-747713">
              <a:buFont typeface="Wingdings" panose="05000000000000000000" pitchFamily="2" charset="2"/>
              <a:buChar char="Ø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github.com/kavehbc/Cloudchain</a:t>
            </a:r>
            <a:endParaRPr lang="en-US" sz="2800" dirty="0" smtClean="0"/>
          </a:p>
          <a:p>
            <a:pPr marL="1204913" lvl="1" indent="-747713">
              <a:buFont typeface="Wingdings" panose="05000000000000000000" pitchFamily="2" charset="2"/>
              <a:buChar char="Ø"/>
            </a:pPr>
            <a:r>
              <a:rPr lang="en-US" sz="2800" dirty="0" smtClean="0"/>
              <a:t>Minimum </a:t>
            </a:r>
            <a:r>
              <a:rPr lang="en-US" sz="2800" dirty="0"/>
              <a:t>consumption of gas per </a:t>
            </a:r>
            <a:r>
              <a:rPr lang="en-US" sz="2800" dirty="0" smtClean="0"/>
              <a:t>each transaction</a:t>
            </a:r>
          </a:p>
          <a:p>
            <a:pPr marL="1204913" lvl="1" indent="-747713">
              <a:buFont typeface="Wingdings" panose="05000000000000000000" pitchFamily="2" charset="2"/>
              <a:buChar char="Ø"/>
            </a:pPr>
            <a:r>
              <a:rPr lang="en-US" sz="2800" dirty="0" smtClean="0"/>
              <a:t>Tested </a:t>
            </a:r>
            <a:r>
              <a:rPr lang="en-US" sz="2800" dirty="0"/>
              <a:t>using </a:t>
            </a:r>
            <a:r>
              <a:rPr lang="en-US" sz="2800" dirty="0" smtClean="0"/>
              <a:t>remix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47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8118498" cy="646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Simulated cloud service trading among real-world providers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53" y="1868500"/>
            <a:ext cx="3503715" cy="13160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62" y="4443913"/>
            <a:ext cx="3937773" cy="2213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1" y="1856795"/>
            <a:ext cx="4542456" cy="99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4" y="2989157"/>
            <a:ext cx="3470162" cy="1802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24" y="3607776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15" y="534112"/>
            <a:ext cx="9844266" cy="8883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Provider's estimated transactions and costs on Cloudchain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1" y="1783605"/>
            <a:ext cx="9667855" cy="45809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404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10225282" cy="10696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Optimal gas price of the tree cloud requesters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48" y="2040357"/>
            <a:ext cx="5088577" cy="45125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367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0893"/>
            <a:ext cx="10225282" cy="10696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Microsoft's optimal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reputation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6" y="1350498"/>
            <a:ext cx="6372663" cy="5169334"/>
          </a:xfrm>
        </p:spPr>
      </p:pic>
    </p:spTree>
    <p:extLst>
      <p:ext uri="{BB962C8B-B14F-4D97-AF65-F5344CB8AC3E}">
        <p14:creationId xmlns:p14="http://schemas.microsoft.com/office/powerpoint/2010/main" val="248144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0893"/>
            <a:ext cx="10225282" cy="10696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Average of cloud providers'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profit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demands' evolution in Nash Equilibrium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965" y="1856938"/>
            <a:ext cx="8632264" cy="43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6" y="44244"/>
            <a:ext cx="7342495" cy="6813756"/>
          </a:xfrm>
        </p:spPr>
      </p:pic>
    </p:spTree>
    <p:extLst>
      <p:ext uri="{BB962C8B-B14F-4D97-AF65-F5344CB8AC3E}">
        <p14:creationId xmlns:p14="http://schemas.microsoft.com/office/powerpoint/2010/main" val="15971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6705" y="609601"/>
            <a:ext cx="9800337" cy="1141926"/>
          </a:xfrm>
        </p:spPr>
        <p:txBody>
          <a:bodyPr/>
          <a:lstStyle/>
          <a:p>
            <a:r>
              <a:rPr lang="en-US" dirty="0" smtClean="0"/>
              <a:t>traditional cloud federations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6" t="7674" r="11542" b="11036"/>
          <a:stretch/>
        </p:blipFill>
        <p:spPr>
          <a:xfrm>
            <a:off x="6091707" y="2305318"/>
            <a:ext cx="4520485" cy="2691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4932123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stability of </a:t>
            </a:r>
            <a:r>
              <a:rPr lang="en-US" sz="2400" dirty="0" smtClean="0"/>
              <a:t>a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fair revenue </a:t>
            </a:r>
            <a:r>
              <a:rPr lang="en-US" sz="2400" dirty="0"/>
              <a:t>sharing </a:t>
            </a:r>
            <a:r>
              <a:rPr lang="en-US" sz="2400" dirty="0" smtClean="0"/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presence of unknown and untrusted </a:t>
            </a:r>
            <a:r>
              <a:rPr lang="en-US" sz="2400" dirty="0" smtClean="0"/>
              <a:t>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security </a:t>
            </a:r>
            <a:r>
              <a:rPr lang="en-US" sz="2400" dirty="0"/>
              <a:t>and privacy </a:t>
            </a:r>
            <a:r>
              <a:rPr lang="en-US" sz="2400" dirty="0" smtClean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6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702" y="6014434"/>
            <a:ext cx="2202286" cy="6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0456"/>
            <a:ext cx="9905998" cy="1826632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08" y="1697843"/>
            <a:ext cx="7430430" cy="44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9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smart contract?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943765" y="1785849"/>
            <a:ext cx="6301295" cy="35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2915769"/>
            <a:ext cx="6301295" cy="3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067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297" y="5916770"/>
            <a:ext cx="2351823" cy="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4"/>
            <a:ext cx="12192000" cy="68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1061"/>
          <a:stretch/>
        </p:blipFill>
        <p:spPr>
          <a:xfrm>
            <a:off x="1141413" y="927280"/>
            <a:ext cx="10150751" cy="507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 rotWithShape="1">
          <a:blip r:embed="rId2"/>
          <a:srcRect b="15220"/>
          <a:stretch/>
        </p:blipFill>
        <p:spPr>
          <a:xfrm>
            <a:off x="1141412" y="618519"/>
            <a:ext cx="9905999" cy="4891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9587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1288</TotalTime>
  <Words>155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Tw Cen MT</vt:lpstr>
      <vt:lpstr>Wingdings</vt:lpstr>
      <vt:lpstr>Circuit</vt:lpstr>
      <vt:lpstr>Cloudchain: a Blockchain-based Coopetition Differential Game Model for Cloud Computing</vt:lpstr>
      <vt:lpstr>traditional cloud federations</vt:lpstr>
      <vt:lpstr>PowerPoint Presentation</vt:lpstr>
      <vt:lpstr>What is the blockchain?</vt:lpstr>
      <vt:lpstr>What is a smart contract?</vt:lpstr>
      <vt:lpstr>PowerPoint Presentation</vt:lpstr>
      <vt:lpstr>PowerPoint Presentation</vt:lpstr>
      <vt:lpstr>PowerPoint Presentation</vt:lpstr>
      <vt:lpstr>PowerPoint Presentation</vt:lpstr>
      <vt:lpstr>Optimization problem of  Cloud provider as a requester</vt:lpstr>
      <vt:lpstr>Optimization problem of  Cloud provider as a supplier</vt:lpstr>
      <vt:lpstr>Optimal Gas cost and reputation value</vt:lpstr>
      <vt:lpstr>Implementation</vt:lpstr>
      <vt:lpstr>Simulated cloud service trading among real-world providers</vt:lpstr>
      <vt:lpstr>Provider's estimated transactions and costs on Cloudchain</vt:lpstr>
      <vt:lpstr>Optimal gas price of the tree cloud requesters</vt:lpstr>
      <vt:lpstr>Microsoft's optimal reputation</vt:lpstr>
      <vt:lpstr>Average of cloud providers' profit and demands' evolution in Nash Equilibrium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Cloudchain: a Blockchain-based Coopetition Dierential Game Model for Cloud Computing</dc:title>
  <dc:creator>Kaveh Bakhtiyari</dc:creator>
  <cp:lastModifiedBy>M</cp:lastModifiedBy>
  <cp:revision>28</cp:revision>
  <dcterms:created xsi:type="dcterms:W3CDTF">2018-11-06T05:03:12Z</dcterms:created>
  <dcterms:modified xsi:type="dcterms:W3CDTF">2018-11-13T07:10:12Z</dcterms:modified>
</cp:coreProperties>
</file>